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74" r:id="rId5"/>
    <p:sldId id="269" r:id="rId6"/>
    <p:sldId id="258" r:id="rId7"/>
    <p:sldId id="259" r:id="rId8"/>
    <p:sldId id="260" r:id="rId9"/>
    <p:sldId id="270" r:id="rId10"/>
    <p:sldId id="261" r:id="rId11"/>
    <p:sldId id="271" r:id="rId12"/>
    <p:sldId id="272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96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8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20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17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70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62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0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4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07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A8C95-022F-4579-BECC-ECDD8C6E0819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4E9A2-597A-498D-BC4A-E214D5FB0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17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40970"/>
            <a:ext cx="9144000" cy="701449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基于</a:t>
            </a:r>
            <a:r>
              <a:rPr lang="en-US" altLang="zh-CN" sz="4000" dirty="0" err="1"/>
              <a:t>Qt</a:t>
            </a:r>
            <a:r>
              <a:rPr lang="zh-CN" altLang="en-US" sz="4000" dirty="0"/>
              <a:t>的卷积神经网络辅助设计系统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20699"/>
            <a:ext cx="9144000" cy="1483146"/>
          </a:xfrm>
        </p:spPr>
        <p:txBody>
          <a:bodyPr>
            <a:normAutofit/>
          </a:bodyPr>
          <a:lstStyle/>
          <a:p>
            <a:r>
              <a:rPr lang="zh-CN" altLang="en-US" dirty="0"/>
              <a:t>软件学院 </a:t>
            </a:r>
            <a:r>
              <a:rPr lang="en-US" altLang="zh-CN" dirty="0"/>
              <a:t>2013</a:t>
            </a:r>
            <a:r>
              <a:rPr lang="zh-CN" altLang="en-US" dirty="0"/>
              <a:t>级 软件工程</a:t>
            </a:r>
            <a:endParaRPr lang="en-US" altLang="zh-CN" dirty="0"/>
          </a:p>
          <a:p>
            <a:r>
              <a:rPr lang="zh-CN" altLang="en-US" dirty="0"/>
              <a:t>贾锋</a:t>
            </a:r>
            <a:endParaRPr lang="en-US" altLang="zh-CN" dirty="0"/>
          </a:p>
          <a:p>
            <a:r>
              <a:rPr lang="zh-CN" altLang="en-US" dirty="0"/>
              <a:t>指导教师</a:t>
            </a:r>
            <a:r>
              <a:rPr lang="en-US" altLang="zh-CN" dirty="0"/>
              <a:t>:</a:t>
            </a:r>
            <a:r>
              <a:rPr lang="zh-CN" altLang="en-US" dirty="0"/>
              <a:t>王欣</a:t>
            </a:r>
          </a:p>
        </p:txBody>
      </p:sp>
    </p:spTree>
    <p:extLst>
      <p:ext uri="{BB962C8B-B14F-4D97-AF65-F5344CB8AC3E}">
        <p14:creationId xmlns:p14="http://schemas.microsoft.com/office/powerpoint/2010/main" val="222966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2"/>
    </mc:Choice>
    <mc:Fallback xmlns="">
      <p:transition spd="slow" advTm="90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蓝图编辑器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95119" y="2694505"/>
            <a:ext cx="4170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交互式绘制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曲线的形状会根据起止点的位置而自动调整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缩放</a:t>
            </a:r>
            <a:r>
              <a:rPr lang="en-US" altLang="zh-CN" dirty="0"/>
              <a:t>,</a:t>
            </a:r>
            <a:r>
              <a:rPr lang="zh-CN" altLang="en-US" dirty="0"/>
              <a:t>更换背景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可以自由连接</a:t>
            </a:r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34" y="1690688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56957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"/>
    </mc:Choice>
    <mc:Fallback xmlns="">
      <p:transition spd="slow" advTm="309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051" y="75876"/>
            <a:ext cx="10515600" cy="1043797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蓝图编辑器</a:t>
            </a:r>
            <a:r>
              <a:rPr lang="en-US" altLang="zh-CN" dirty="0"/>
              <a:t>-</a:t>
            </a:r>
            <a:r>
              <a:rPr lang="zh-CN" altLang="en-US" dirty="0"/>
              <a:t>曲线绘制的实现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35902" y="1054359"/>
                <a:ext cx="11017898" cy="5654351"/>
              </a:xfrm>
            </p:spPr>
            <p:txBody>
              <a:bodyPr>
                <a:normAutofit fontScale="62500" lnSpcReduction="20000"/>
              </a:bodyPr>
              <a:lstStyle/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</a:pPr>
                <a:r>
                  <a:rPr lang="zh-CN" altLang="en-US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以贝塞尔曲线为基础，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我们定义了灵敏度参数</a:t>
                </a: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theta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和变距因数</a:t>
                </a: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，通过这两个参数来控制曲线的形状以达到自动调整的目的。其中，</a:t>
                </a: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theta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是一个常数，通过调整这个值来调整曲线变形的速度，</a:t>
                </a: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的值由以下的公式给出：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𝑡h𝑒𝑡𝑎</m:t>
                          </m:r>
                        </m:num>
                        <m:den>
                          <m:r>
                            <a:rPr lang="zh-CN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（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+1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）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×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（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+1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）</m:t>
                          </m:r>
                        </m:den>
                      </m:f>
                    </m:oMath>
                  </m:oMathPara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0" algn="just">
                  <a:lnSpc>
                    <a:spcPct val="150000"/>
                  </a:lnSpc>
                  <a:spcAft>
                    <a:spcPts val="0"/>
                  </a:spcAft>
                  <a:buNone/>
                </a:pP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其中，点（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）是曲线的起点，（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）是曲线的终点，变距因数</a:t>
                </a: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的作用是根据曲线的起点和终点拉开两个控制点之间在</a:t>
                </a:r>
                <a:r>
                  <a:rPr lang="en-US" altLang="zh-CN" kern="1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轴上的距离，根据贝塞尔曲线的特点，拉开这两个控制点的距离会使得曲线的两个拐点更加“锋利”，从而出现一种“绕开”的风格。两个控制点的坐标使用以下的方法生成：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0" algn="ctr">
                  <a:lnSpc>
                    <a:spcPct val="150000"/>
                  </a:lnSpc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p>
                    </m:sSubSup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p>
                    </m:sSubSup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𝑚</m:t>
                        </m:r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den>
                    </m:f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0" algn="ctr">
                  <a:lnSpc>
                    <a:spcPct val="150000"/>
                  </a:lnSpc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p>
                    </m:sSubSup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zh-CN" altLang="en-US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sup>
                    </m:sSubSup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zh-CN" altLang="en-US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𝑚</m:t>
                        </m:r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den>
                    </m:f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）和（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）为曲线的控制点，</a:t>
                </a: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为纵向灵敏度参数，由于曲线在纵向上的变形不需要像横向变形那样反应灵敏，所以要用一个参数调控纵向的变距量。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054359"/>
                <a:ext cx="11017898" cy="5654351"/>
              </a:xfrm>
              <a:blipFill>
                <a:blip r:embed="rId2"/>
                <a:stretch>
                  <a:fillRect l="-442" t="-108" r="-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8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10"/>
    </mc:Choice>
    <mc:Fallback xmlns="">
      <p:transition spd="slow" advTm="217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9343"/>
            <a:ext cx="10515600" cy="1325563"/>
          </a:xfrm>
        </p:spPr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蓝图编辑器</a:t>
            </a:r>
            <a:r>
              <a:rPr lang="en-US" altLang="zh-CN" dirty="0"/>
              <a:t>-</a:t>
            </a:r>
            <a:r>
              <a:rPr lang="zh-CN" altLang="en-US" dirty="0"/>
              <a:t>整体实现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176" y="1651519"/>
            <a:ext cx="10812624" cy="4805265"/>
          </a:xfrm>
        </p:spPr>
        <p:txBody>
          <a:bodyPr/>
          <a:lstStyle/>
          <a:p>
            <a:r>
              <a:rPr lang="zh-CN" altLang="en-US" dirty="0"/>
              <a:t>通过</a:t>
            </a:r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通过继承</a:t>
            </a:r>
            <a:r>
              <a:rPr lang="en-US" altLang="zh-CN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QGraphicsScene</a:t>
            </a:r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DiagramScene</a:t>
            </a:r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类，实现了插入图元、删除图元和图元颜色编辑等操作</a:t>
            </a:r>
            <a:endParaRPr lang="en-US" altLang="zh-CN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重写父类中的鼠标响应函数来响应鼠标的拖动和点击，以实现图元的拖动</a:t>
            </a:r>
            <a:endParaRPr lang="en-US" altLang="zh-CN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继承</a:t>
            </a:r>
            <a:r>
              <a:rPr lang="en-US" altLang="zh-CN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QGraphicsPixmapItem</a:t>
            </a:r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DiagramItem</a:t>
            </a:r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类，用于存储几种既定图元，图元从矢量图加载，能够向绘图区域进行绘制，并支持碰撞检测</a:t>
            </a:r>
            <a:endParaRPr lang="en-US" altLang="zh-CN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继承</a:t>
            </a:r>
            <a:r>
              <a:rPr lang="en-US" altLang="zh-CN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QGraphicsLineItem</a:t>
            </a:r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Arrow</a:t>
            </a:r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类，用于存储和绘制网络块之间的连接曲线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4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95"/>
    </mc:Choice>
    <mc:Fallback xmlns="">
      <p:transition spd="slow" advTm="4339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训练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5078"/>
            <a:ext cx="7240783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72269" y="2990582"/>
            <a:ext cx="2781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超参设置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配置保存到文件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网络参数快照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训练结果和过程的输出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51"/>
    </mc:Choice>
    <mc:Fallback xmlns="">
      <p:transition spd="slow" advTm="3835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分类测试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3070"/>
            <a:ext cx="7684157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08978" y="3295573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图片预览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分类结果显示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68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4"/>
    </mc:Choice>
    <mc:Fallback xmlns="">
      <p:transition spd="slow" advTm="1115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</a:t>
            </a:r>
            <a:r>
              <a:rPr lang="zh-CN" altLang="en-US" dirty="0"/>
              <a:t>特征导出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2401"/>
            <a:ext cx="7684157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1364" y="1866122"/>
            <a:ext cx="2715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导出结果存储在数据库中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程序提供数据库浏览工具</a:t>
            </a:r>
            <a:r>
              <a:rPr lang="en-US" altLang="zh-CN" dirty="0"/>
              <a:t>,</a:t>
            </a:r>
            <a:r>
              <a:rPr lang="zh-CN" altLang="en-US" dirty="0"/>
              <a:t>可以用来查看特征</a:t>
            </a:r>
          </a:p>
        </p:txBody>
      </p:sp>
    </p:spTree>
    <p:extLst>
      <p:ext uri="{BB962C8B-B14F-4D97-AF65-F5344CB8AC3E}">
        <p14:creationId xmlns:p14="http://schemas.microsoft.com/office/powerpoint/2010/main" val="9004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7"/>
    </mc:Choice>
    <mc:Fallback xmlns="">
      <p:transition spd="slow" advTm="1472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</a:t>
            </a:r>
            <a:r>
              <a:rPr lang="zh-CN" altLang="en-US" dirty="0"/>
              <a:t>数据格式转换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8384"/>
            <a:ext cx="6645372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29465" y="3222388"/>
            <a:ext cx="3424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进度显示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</a:t>
            </a:r>
            <a:r>
              <a:rPr lang="en-US" altLang="zh-CN" dirty="0" err="1"/>
              <a:t>Cifar,Mnist</a:t>
            </a:r>
            <a:r>
              <a:rPr lang="en-US" altLang="zh-CN" dirty="0"/>
              <a:t>,</a:t>
            </a:r>
            <a:r>
              <a:rPr lang="zh-CN" altLang="en-US" dirty="0"/>
              <a:t>数据集的转换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支持图片集的转换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12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89"/>
    </mc:Choice>
    <mc:Fallback xmlns="">
      <p:transition spd="slow" advTm="1998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</a:t>
            </a:r>
            <a:r>
              <a:rPr lang="zh-CN" altLang="en-US" dirty="0"/>
              <a:t>数据集读取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645372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47045" y="2712195"/>
            <a:ext cx="3806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读取标签和内容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能够处理数据库加载失败</a:t>
            </a:r>
            <a:r>
              <a:rPr lang="en-US" altLang="zh-CN" dirty="0"/>
              <a:t>,</a:t>
            </a:r>
            <a:r>
              <a:rPr lang="zh-CN" altLang="en-US" dirty="0"/>
              <a:t>数据库类型错误等异常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强制解码</a:t>
            </a:r>
            <a:r>
              <a:rPr lang="en-US" altLang="zh-CN" dirty="0"/>
              <a:t>,</a:t>
            </a:r>
            <a:r>
              <a:rPr lang="zh-CN" altLang="en-US" dirty="0"/>
              <a:t>忽略数据库类型异常</a:t>
            </a:r>
            <a:r>
              <a:rPr lang="en-US" altLang="zh-CN" dirty="0"/>
              <a:t>,</a:t>
            </a:r>
            <a:r>
              <a:rPr lang="zh-CN" altLang="en-US" dirty="0"/>
              <a:t>使用所选的数据类型</a:t>
            </a:r>
            <a:r>
              <a:rPr lang="en-US" altLang="zh-CN" dirty="0"/>
              <a:t>,</a:t>
            </a:r>
            <a:r>
              <a:rPr lang="zh-CN" altLang="en-US" dirty="0"/>
              <a:t>将加载的数据库文件强行按照数据库模式解码</a:t>
            </a:r>
            <a:r>
              <a:rPr lang="en-US" altLang="zh-CN" dirty="0"/>
              <a:t>,</a:t>
            </a:r>
            <a:r>
              <a:rPr lang="zh-CN" altLang="en-US" dirty="0"/>
              <a:t>可用于测试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图片缩放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97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74"/>
    </mc:Choice>
    <mc:Fallback xmlns="">
      <p:transition spd="slow" advTm="2607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11.</a:t>
            </a:r>
            <a:r>
              <a:rPr lang="zh-CN" altLang="en-US" dirty="0"/>
              <a:t>配置管理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081" y="1517456"/>
            <a:ext cx="5962650" cy="4248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31225" y="3041366"/>
            <a:ext cx="4679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配置核心目录和命令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配置项保存到文件中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组件校验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更换核心组件</a:t>
            </a:r>
            <a:r>
              <a:rPr lang="en-US" altLang="zh-CN" dirty="0"/>
              <a:t>,</a:t>
            </a:r>
            <a:r>
              <a:rPr lang="zh-CN" altLang="en-US" dirty="0"/>
              <a:t>升级不需要重新编译主程序</a:t>
            </a:r>
          </a:p>
        </p:txBody>
      </p:sp>
    </p:spTree>
    <p:extLst>
      <p:ext uri="{BB962C8B-B14F-4D97-AF65-F5344CB8AC3E}">
        <p14:creationId xmlns:p14="http://schemas.microsoft.com/office/powerpoint/2010/main" val="70020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2"/>
    </mc:Choice>
    <mc:Fallback xmlns="">
      <p:transition spd="slow" advTm="190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</a:t>
            </a:r>
            <a:r>
              <a:rPr lang="zh-CN" altLang="en-US" dirty="0"/>
              <a:t>安装和卸载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102" y="1429431"/>
            <a:ext cx="3317547" cy="24016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02" y="4067774"/>
            <a:ext cx="3317547" cy="240162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74512" y="3248900"/>
            <a:ext cx="62953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Windows</a:t>
            </a:r>
            <a:r>
              <a:rPr lang="zh-CN" altLang="en-US" dirty="0"/>
              <a:t>安装和卸载向导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内部含有运行所需的所有依赖项</a:t>
            </a:r>
            <a:r>
              <a:rPr lang="en-US" altLang="zh-CN" dirty="0"/>
              <a:t>,</a:t>
            </a:r>
            <a:r>
              <a:rPr lang="zh-CN" altLang="en-US" dirty="0"/>
              <a:t>不需要额外安装其他组件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安装包大小</a:t>
            </a:r>
            <a:r>
              <a:rPr lang="en-US" altLang="zh-CN" dirty="0"/>
              <a:t>:1.73GB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安装所需空间</a:t>
            </a:r>
            <a:r>
              <a:rPr lang="en-US" altLang="zh-CN" dirty="0"/>
              <a:t>:4.17GB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可以通过控制面板卸载</a:t>
            </a:r>
            <a:r>
              <a:rPr lang="en-US" altLang="zh-CN" dirty="0"/>
              <a:t>,</a:t>
            </a:r>
            <a:r>
              <a:rPr lang="zh-CN" altLang="en-US" dirty="0"/>
              <a:t>卸载无残留</a:t>
            </a:r>
          </a:p>
        </p:txBody>
      </p:sp>
    </p:spTree>
    <p:extLst>
      <p:ext uri="{BB962C8B-B14F-4D97-AF65-F5344CB8AC3E}">
        <p14:creationId xmlns:p14="http://schemas.microsoft.com/office/powerpoint/2010/main" val="372422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6"/>
    </mc:Choice>
    <mc:Fallback xmlns="">
      <p:transition spd="slow" advTm="1305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神经网络的开发试验需要使用深度学习框架</a:t>
            </a:r>
            <a:endParaRPr lang="en-US" altLang="zh-CN" dirty="0"/>
          </a:p>
          <a:p>
            <a:r>
              <a:rPr lang="zh-CN" altLang="en-US" dirty="0"/>
              <a:t>深度学习框架的使用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下载源码</a:t>
            </a:r>
            <a:r>
              <a:rPr lang="en-US" altLang="zh-CN" dirty="0"/>
              <a:t>,</a:t>
            </a:r>
            <a:r>
              <a:rPr lang="zh-CN" altLang="en-US" dirty="0"/>
              <a:t>配置环境</a:t>
            </a:r>
            <a:r>
              <a:rPr lang="en-US" altLang="zh-CN" dirty="0"/>
              <a:t>,</a:t>
            </a:r>
            <a:r>
              <a:rPr lang="zh-CN" altLang="en-US" dirty="0"/>
              <a:t>安装依赖</a:t>
            </a:r>
            <a:r>
              <a:rPr lang="en-US" altLang="zh-CN" dirty="0"/>
              <a:t>,</a:t>
            </a:r>
            <a:r>
              <a:rPr lang="zh-CN" altLang="en-US" dirty="0"/>
              <a:t>编译生成</a:t>
            </a:r>
            <a:endParaRPr lang="en-US" altLang="zh-CN" dirty="0"/>
          </a:p>
          <a:p>
            <a:pPr lvl="1"/>
            <a:r>
              <a:rPr lang="zh-CN" altLang="en-US" dirty="0"/>
              <a:t>命令行工具</a:t>
            </a:r>
            <a:endParaRPr lang="en-US" altLang="zh-CN" dirty="0"/>
          </a:p>
          <a:p>
            <a:pPr lvl="1"/>
            <a:r>
              <a:rPr lang="zh-CN" altLang="en-US" dirty="0"/>
              <a:t>使用方法需要学习和训练才能掌握</a:t>
            </a:r>
            <a:endParaRPr lang="en-US" altLang="zh-CN" dirty="0"/>
          </a:p>
          <a:p>
            <a:r>
              <a:rPr lang="zh-CN" altLang="en-US" dirty="0"/>
              <a:t>尝试进行深度学习工具的集成化和可视化</a:t>
            </a:r>
            <a:r>
              <a:rPr lang="en-US" altLang="zh-CN" dirty="0"/>
              <a:t>,</a:t>
            </a:r>
            <a:r>
              <a:rPr lang="zh-CN" altLang="en-US" dirty="0"/>
              <a:t>降低使用难度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50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81753"/>
            <a:ext cx="12192000" cy="1325563"/>
          </a:xfrm>
        </p:spPr>
        <p:txBody>
          <a:bodyPr/>
          <a:lstStyle/>
          <a:p>
            <a:pPr algn="ctr"/>
            <a:r>
              <a:rPr lang="zh-CN" altLang="en-US" dirty="0"/>
              <a:t>感谢您的聆听</a:t>
            </a:r>
          </a:p>
        </p:txBody>
      </p:sp>
    </p:spTree>
    <p:extLst>
      <p:ext uri="{BB962C8B-B14F-4D97-AF65-F5344CB8AC3E}">
        <p14:creationId xmlns:p14="http://schemas.microsoft.com/office/powerpoint/2010/main" val="12148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6"/>
    </mc:Choice>
    <mc:Fallback xmlns="">
      <p:transition spd="slow" advTm="135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总览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开发语言</a:t>
            </a:r>
            <a:r>
              <a:rPr lang="en-US" altLang="zh-CN" dirty="0"/>
              <a:t>:C++</a:t>
            </a:r>
          </a:p>
          <a:p>
            <a:r>
              <a:rPr lang="zh-CN" altLang="en-US" b="1" dirty="0"/>
              <a:t>图形界面设计</a:t>
            </a:r>
            <a:r>
              <a:rPr lang="en-US" altLang="zh-CN" dirty="0"/>
              <a:t>:</a:t>
            </a:r>
            <a:r>
              <a:rPr lang="en-US" altLang="zh-CN" dirty="0" err="1"/>
              <a:t>Qt</a:t>
            </a:r>
            <a:endParaRPr lang="en-US" altLang="zh-CN" dirty="0"/>
          </a:p>
          <a:p>
            <a:r>
              <a:rPr lang="zh-CN" altLang="en-US" b="1" dirty="0"/>
              <a:t>发布</a:t>
            </a:r>
            <a:r>
              <a:rPr lang="en-US" altLang="zh-CN" dirty="0"/>
              <a:t>:</a:t>
            </a:r>
            <a:r>
              <a:rPr lang="zh-CN" altLang="en-US" dirty="0"/>
              <a:t>安装卸载向导</a:t>
            </a:r>
            <a:r>
              <a:rPr lang="en-US" altLang="zh-CN" dirty="0"/>
              <a:t>,</a:t>
            </a:r>
            <a:r>
              <a:rPr lang="zh-CN" altLang="en-US" dirty="0"/>
              <a:t>自带依赖</a:t>
            </a:r>
            <a:endParaRPr lang="en-US" altLang="zh-CN" dirty="0"/>
          </a:p>
          <a:p>
            <a:r>
              <a:rPr lang="zh-CN" altLang="en-US" b="1" dirty="0"/>
              <a:t>与神经网络相关的核心功能</a:t>
            </a:r>
            <a:r>
              <a:rPr lang="en-US" altLang="zh-CN" dirty="0"/>
              <a:t>:</a:t>
            </a:r>
            <a:r>
              <a:rPr lang="zh-CN" altLang="en-US" dirty="0"/>
              <a:t>依托</a:t>
            </a:r>
            <a:r>
              <a:rPr lang="en-US" altLang="zh-CN" dirty="0"/>
              <a:t>Caffe</a:t>
            </a:r>
            <a:r>
              <a:rPr lang="zh-CN" altLang="en-US" dirty="0"/>
              <a:t>实现</a:t>
            </a:r>
            <a:endParaRPr lang="en-US" altLang="zh-CN" dirty="0"/>
          </a:p>
          <a:p>
            <a:r>
              <a:rPr lang="zh-CN" altLang="en-US" b="1" dirty="0"/>
              <a:t>主要技术特色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 err="1"/>
              <a:t>Qt</a:t>
            </a:r>
            <a:r>
              <a:rPr lang="zh-CN" altLang="en-US" dirty="0"/>
              <a:t>的元对象编译机制和</a:t>
            </a:r>
            <a:r>
              <a:rPr lang="en-US" altLang="zh-CN" dirty="0" err="1"/>
              <a:t>protoc</a:t>
            </a:r>
            <a:r>
              <a:rPr lang="zh-CN" altLang="en-US" dirty="0"/>
              <a:t>转换机制的兼容</a:t>
            </a:r>
            <a:endParaRPr lang="en-US" altLang="zh-CN" dirty="0"/>
          </a:p>
          <a:p>
            <a:pPr lvl="1"/>
            <a:r>
              <a:rPr lang="zh-CN" altLang="en-US" dirty="0"/>
              <a:t>支持语法成分高亮的文本编辑器</a:t>
            </a:r>
            <a:endParaRPr lang="en-US" altLang="zh-CN" dirty="0"/>
          </a:p>
          <a:p>
            <a:pPr lvl="1"/>
            <a:r>
              <a:rPr lang="zh-CN" altLang="en-US" dirty="0"/>
              <a:t>交互式的蓝图编辑器</a:t>
            </a:r>
            <a:endParaRPr lang="en-US" altLang="zh-CN" dirty="0"/>
          </a:p>
          <a:p>
            <a:pPr lvl="1"/>
            <a:r>
              <a:rPr lang="zh-CN" altLang="en-US" dirty="0"/>
              <a:t>覆盖整个神经网络的开发测试流程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871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63"/>
    </mc:Choice>
    <mc:Fallback xmlns="">
      <p:transition spd="slow" advTm="619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程序架构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757" y="1690688"/>
            <a:ext cx="9092571" cy="48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7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48"/>
    </mc:Choice>
    <mc:Fallback xmlns="">
      <p:transition spd="slow" advTm="11064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796" y="411778"/>
            <a:ext cx="11120535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1.1 </a:t>
            </a:r>
            <a:r>
              <a:rPr lang="en-US" altLang="zh-CN" dirty="0" err="1"/>
              <a:t>Qt</a:t>
            </a:r>
            <a:r>
              <a:rPr lang="zh-CN" altLang="en-US" dirty="0"/>
              <a:t>的元对象编译机制和</a:t>
            </a:r>
            <a:r>
              <a:rPr lang="en-US" altLang="zh-CN" dirty="0" err="1"/>
              <a:t>protoc</a:t>
            </a:r>
            <a:r>
              <a:rPr lang="zh-CN" altLang="en-US" dirty="0"/>
              <a:t>转换机制的兼容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96" y="2020374"/>
            <a:ext cx="6933682" cy="32607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3885" y="2020374"/>
            <a:ext cx="29881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标记为</a:t>
            </a:r>
            <a:r>
              <a:rPr lang="en-US" altLang="zh-CN" dirty="0" err="1"/>
              <a:t>Q_Object</a:t>
            </a:r>
            <a:r>
              <a:rPr lang="zh-CN" altLang="en-US" dirty="0"/>
              <a:t>的类会经过元对象编译器</a:t>
            </a:r>
            <a:r>
              <a:rPr lang="en-US" altLang="zh-CN" dirty="0"/>
              <a:t>(MOC)</a:t>
            </a:r>
            <a:r>
              <a:rPr lang="zh-CN" altLang="en-US" dirty="0"/>
              <a:t>的处理</a:t>
            </a:r>
            <a:r>
              <a:rPr lang="en-US" altLang="zh-CN" dirty="0"/>
              <a:t>,</a:t>
            </a:r>
            <a:r>
              <a:rPr lang="zh-CN" altLang="en-US" dirty="0"/>
              <a:t>将</a:t>
            </a:r>
            <a:r>
              <a:rPr lang="en-US" altLang="zh-CN" dirty="0"/>
              <a:t>QML</a:t>
            </a:r>
            <a:r>
              <a:rPr lang="zh-CN" altLang="en-US" dirty="0"/>
              <a:t>标记的对象和</a:t>
            </a:r>
            <a:r>
              <a:rPr lang="en-US" altLang="zh-CN" dirty="0" err="1"/>
              <a:t>Qt</a:t>
            </a:r>
            <a:r>
              <a:rPr lang="zh-CN" altLang="en-US" dirty="0"/>
              <a:t>宏定义的对象转换为本地化</a:t>
            </a:r>
            <a:r>
              <a:rPr lang="en-US" altLang="zh-CN" dirty="0"/>
              <a:t>C++</a:t>
            </a:r>
            <a:r>
              <a:rPr lang="zh-CN" altLang="en-US" dirty="0"/>
              <a:t>代码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Google Protocol Buffer</a:t>
            </a:r>
            <a:r>
              <a:rPr lang="zh-CN" altLang="en-US" dirty="0"/>
              <a:t>数据交换形式使用类似的机制</a:t>
            </a:r>
            <a:r>
              <a:rPr lang="en-US" altLang="zh-CN" dirty="0"/>
              <a:t>,</a:t>
            </a:r>
            <a:r>
              <a:rPr lang="zh-CN" altLang="en-US" dirty="0"/>
              <a:t>由</a:t>
            </a:r>
            <a:r>
              <a:rPr lang="en-US" altLang="zh-CN" dirty="0"/>
              <a:t>protoc.exe</a:t>
            </a:r>
            <a:r>
              <a:rPr lang="zh-CN" altLang="en-US" dirty="0"/>
              <a:t>完成代码转换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一个类不能同时经过两种生成工具的转换</a:t>
            </a:r>
          </a:p>
        </p:txBody>
      </p:sp>
    </p:spTree>
    <p:extLst>
      <p:ext uri="{BB962C8B-B14F-4D97-AF65-F5344CB8AC3E}">
        <p14:creationId xmlns:p14="http://schemas.microsoft.com/office/powerpoint/2010/main" val="25934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12"/>
    </mc:Choice>
    <mc:Fallback xmlns="">
      <p:transition spd="slow" advTm="1309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界面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53" y="1690688"/>
            <a:ext cx="9262693" cy="4351338"/>
          </a:xfrm>
        </p:spPr>
      </p:pic>
    </p:spTree>
    <p:extLst>
      <p:ext uri="{BB962C8B-B14F-4D97-AF65-F5344CB8AC3E}">
        <p14:creationId xmlns:p14="http://schemas.microsoft.com/office/powerpoint/2010/main" val="7580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50"/>
    </mc:Choice>
    <mc:Fallback xmlns="">
      <p:transition spd="slow" advTm="309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文件资源管理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704" y="1499054"/>
            <a:ext cx="2210403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06" y="1499054"/>
            <a:ext cx="2232757" cy="435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862" y="1499054"/>
            <a:ext cx="2232757" cy="43513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48" y="1499054"/>
            <a:ext cx="22327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"/>
    </mc:Choice>
    <mc:Fallback xmlns="">
      <p:transition spd="slow" advTm="81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文本编辑器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922142" y="2373669"/>
            <a:ext cx="21403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行号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实时显示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支持的语法成分</a:t>
            </a:r>
            <a:r>
              <a:rPr lang="en-US" altLang="zh-C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7030A0"/>
                </a:solidFill>
              </a:rPr>
              <a:t>域名</a:t>
            </a:r>
            <a:endParaRPr lang="en-US" altLang="zh-CN" dirty="0">
              <a:solidFill>
                <a:srgbClr val="7030A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字符串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B0F0"/>
                </a:solidFill>
              </a:rPr>
              <a:t>子域名</a:t>
            </a:r>
            <a:endParaRPr lang="en-US" altLang="zh-CN" dirty="0">
              <a:solidFill>
                <a:srgbClr val="00B0F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关键词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注释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712"/>
            <a:ext cx="7344747" cy="46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16"/>
    </mc:Choice>
    <mc:Fallback xmlns="">
      <p:transition spd="slow" advTm="227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支持与法高亮的文本编辑器的实现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 err="1"/>
              <a:t>Qt</a:t>
            </a:r>
            <a:r>
              <a:rPr lang="en-US" altLang="zh-CN" dirty="0"/>
              <a:t> </a:t>
            </a:r>
            <a:r>
              <a:rPr lang="zh-CN" altLang="en-US" dirty="0"/>
              <a:t>的信号槽机制</a:t>
            </a:r>
            <a:r>
              <a:rPr lang="en-US" altLang="zh-CN" dirty="0"/>
              <a:t>,</a:t>
            </a:r>
            <a:r>
              <a:rPr lang="zh-CN" altLang="en-US" dirty="0"/>
              <a:t>自定义内容变更信号</a:t>
            </a:r>
            <a:r>
              <a:rPr lang="en-US" altLang="zh-CN" dirty="0"/>
              <a:t>,</a:t>
            </a:r>
            <a:r>
              <a:rPr lang="en-US" altLang="zh-CN" dirty="0" err="1"/>
              <a:t>Qt</a:t>
            </a:r>
            <a:r>
              <a:rPr lang="zh-CN" altLang="en-US" dirty="0"/>
              <a:t>会设置守护线程实时监控文本区域的变化</a:t>
            </a:r>
            <a:r>
              <a:rPr lang="en-US" altLang="zh-CN" dirty="0"/>
              <a:t>,</a:t>
            </a:r>
            <a:r>
              <a:rPr lang="zh-CN" altLang="en-US" dirty="0"/>
              <a:t>响应函数中根据变化情况采取相应的行动</a:t>
            </a:r>
            <a:endParaRPr lang="en-US" altLang="zh-CN" dirty="0"/>
          </a:p>
          <a:p>
            <a:r>
              <a:rPr lang="zh-CN" altLang="en-US" dirty="0"/>
              <a:t>重载</a:t>
            </a:r>
            <a:r>
              <a:rPr lang="en-US" altLang="zh-CN" dirty="0" err="1"/>
              <a:t>Qt</a:t>
            </a:r>
            <a:r>
              <a:rPr lang="zh-CN" altLang="en-US" dirty="0"/>
              <a:t>中的纯文本编辑区域</a:t>
            </a:r>
            <a:r>
              <a:rPr lang="en-US" altLang="zh-CN" dirty="0"/>
              <a:t>,</a:t>
            </a:r>
            <a:r>
              <a:rPr lang="zh-CN" altLang="en-US" dirty="0"/>
              <a:t>通过内置一个定制化的</a:t>
            </a:r>
            <a:r>
              <a:rPr lang="en-US" altLang="zh-CN" dirty="0"/>
              <a:t>Widget</a:t>
            </a:r>
            <a:r>
              <a:rPr lang="zh-CN" altLang="en-US" dirty="0"/>
              <a:t>实现行号显示条</a:t>
            </a:r>
            <a:endParaRPr lang="en-US" altLang="zh-CN" dirty="0"/>
          </a:p>
          <a:p>
            <a:r>
              <a:rPr lang="zh-CN" altLang="en-US" dirty="0"/>
              <a:t>通过正则表达式进行语法模式的识别</a:t>
            </a:r>
            <a:r>
              <a:rPr lang="en-US" altLang="zh-CN" dirty="0"/>
              <a:t>,</a:t>
            </a:r>
            <a:r>
              <a:rPr lang="zh-CN" altLang="en-US" dirty="0"/>
              <a:t>一旦识别成功</a:t>
            </a:r>
            <a:r>
              <a:rPr lang="en-US" altLang="zh-CN" dirty="0"/>
              <a:t>,</a:t>
            </a:r>
            <a:r>
              <a:rPr lang="zh-CN" altLang="en-US" dirty="0"/>
              <a:t>触发响应函数更改当前</a:t>
            </a:r>
            <a:r>
              <a:rPr lang="en-US" altLang="zh-CN" dirty="0"/>
              <a:t>Widget</a:t>
            </a:r>
            <a:r>
              <a:rPr lang="zh-CN" altLang="en-US" dirty="0"/>
              <a:t>的画刷</a:t>
            </a:r>
            <a:r>
              <a:rPr lang="en-US" altLang="zh-CN" dirty="0"/>
              <a:t>,</a:t>
            </a:r>
            <a:r>
              <a:rPr lang="zh-CN" altLang="en-US" dirty="0"/>
              <a:t>完成语法成分的显示</a:t>
            </a:r>
            <a:endParaRPr lang="en-US" altLang="zh-CN" dirty="0"/>
          </a:p>
          <a:p>
            <a:r>
              <a:rPr lang="zh-CN" altLang="en-US" dirty="0"/>
              <a:t>出于复杂度和这个模块的目标</a:t>
            </a:r>
            <a:r>
              <a:rPr lang="en-US" altLang="zh-CN" dirty="0"/>
              <a:t>,</a:t>
            </a:r>
            <a:r>
              <a:rPr lang="zh-CN" altLang="en-US" dirty="0"/>
              <a:t>没有使用基于产生式的词法分析和语法分析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3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60"/>
    </mc:Choice>
    <mc:Fallback xmlns="">
      <p:transition spd="slow" advTm="2336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905</Words>
  <Application>Microsoft Office PowerPoint</Application>
  <PresentationFormat>宽屏</PresentationFormat>
  <Paragraphs>92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基于Qt的卷积神经网络辅助设计系统</vt:lpstr>
      <vt:lpstr>前言:</vt:lpstr>
      <vt:lpstr>0.总览</vt:lpstr>
      <vt:lpstr>1.程序架构</vt:lpstr>
      <vt:lpstr>1.1 Qt的元对象编译机制和protoc转换机制的兼容 </vt:lpstr>
      <vt:lpstr>2.界面</vt:lpstr>
      <vt:lpstr>3.文件资源管理</vt:lpstr>
      <vt:lpstr>4.文本编辑器</vt:lpstr>
      <vt:lpstr>4.1 支持与法高亮的文本编辑器的实现</vt:lpstr>
      <vt:lpstr>5.蓝图编辑器</vt:lpstr>
      <vt:lpstr>5.1 蓝图编辑器-曲线绘制的实现</vt:lpstr>
      <vt:lpstr>5.2 蓝图编辑器-整体实现</vt:lpstr>
      <vt:lpstr>6.训练</vt:lpstr>
      <vt:lpstr>7.分类测试</vt:lpstr>
      <vt:lpstr>8.特征导出</vt:lpstr>
      <vt:lpstr>9.数据格式转换</vt:lpstr>
      <vt:lpstr>10.数据集读取</vt:lpstr>
      <vt:lpstr>11.配置管理</vt:lpstr>
      <vt:lpstr>12.安装和卸载</vt:lpstr>
      <vt:lpstr>感谢您的聆听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基于Qt的卷及神经网络辅助设计系统</dc:title>
  <dc:creator>天使微积分</dc:creator>
  <cp:lastModifiedBy>天使微积分</cp:lastModifiedBy>
  <cp:revision>28</cp:revision>
  <dcterms:created xsi:type="dcterms:W3CDTF">2017-06-04T07:10:39Z</dcterms:created>
  <dcterms:modified xsi:type="dcterms:W3CDTF">2017-06-08T11:46:48Z</dcterms:modified>
</cp:coreProperties>
</file>